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72" r:id="rId6"/>
    <p:sldId id="260" r:id="rId7"/>
    <p:sldId id="268" r:id="rId8"/>
    <p:sldId id="269" r:id="rId9"/>
    <p:sldId id="270" r:id="rId10"/>
    <p:sldId id="271" r:id="rId11"/>
    <p:sldId id="264" r:id="rId12"/>
    <p:sldId id="258" r:id="rId13"/>
    <p:sldId id="262" r:id="rId14"/>
    <p:sldId id="265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37565-69E5-4B1E-9848-BA465810D7E2}" v="1" dt="2021-05-06T12:45:49.690"/>
    <p1510:client id="{F565E901-BCE3-4C99-A08D-1C8E1E6F6BB8}" v="7" dt="2021-05-06T12:44:25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0625" autoAdjust="0"/>
  </p:normalViewPr>
  <p:slideViewPr>
    <p:cSldViewPr snapToGrid="0">
      <p:cViewPr varScale="1">
        <p:scale>
          <a:sx n="93" d="100"/>
          <a:sy n="93" d="100"/>
        </p:scale>
        <p:origin x="72" y="129"/>
      </p:cViewPr>
      <p:guideLst/>
    </p:cSldViewPr>
  </p:slideViewPr>
  <p:notesTextViewPr>
    <p:cViewPr>
      <p:scale>
        <a:sx n="176" d="100"/>
        <a:sy n="17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-Yves Kohler" userId="92a6e5a4-4bea-420c-98f5-df5a0382786d" providerId="ADAL" clId="{F565E901-BCE3-4C99-A08D-1C8E1E6F6BB8}"/>
    <pc:docChg chg="undo custSel addSld delSld modSld">
      <pc:chgData name="Pierre-Yves Kohler" userId="92a6e5a4-4bea-420c-98f5-df5a0382786d" providerId="ADAL" clId="{F565E901-BCE3-4C99-A08D-1C8E1E6F6BB8}" dt="2021-05-06T12:44:25.470" v="306"/>
      <pc:docMkLst>
        <pc:docMk/>
      </pc:docMkLst>
      <pc:sldChg chg="addSp delSp modSp mod modNotesTx">
        <pc:chgData name="Pierre-Yves Kohler" userId="92a6e5a4-4bea-420c-98f5-df5a0382786d" providerId="ADAL" clId="{F565E901-BCE3-4C99-A08D-1C8E1E6F6BB8}" dt="2021-05-06T12:36:50.891" v="304" actId="1076"/>
        <pc:sldMkLst>
          <pc:docMk/>
          <pc:sldMk cId="569195941" sldId="257"/>
        </pc:sldMkLst>
        <pc:spChg chg="add mod">
          <ac:chgData name="Pierre-Yves Kohler" userId="92a6e5a4-4bea-420c-98f5-df5a0382786d" providerId="ADAL" clId="{F565E901-BCE3-4C99-A08D-1C8E1E6F6BB8}" dt="2021-05-06T12:36:50.891" v="304" actId="1076"/>
          <ac:spMkLst>
            <pc:docMk/>
            <pc:sldMk cId="569195941" sldId="257"/>
            <ac:spMk id="2" creationId="{1E54DAFF-DEA9-45E4-8205-7C8365ED4D79}"/>
          </ac:spMkLst>
        </pc:spChg>
        <pc:spChg chg="mod">
          <ac:chgData name="Pierre-Yves Kohler" userId="92a6e5a4-4bea-420c-98f5-df5a0382786d" providerId="ADAL" clId="{F565E901-BCE3-4C99-A08D-1C8E1E6F6BB8}" dt="2021-05-06T11:17:18.611" v="3" actId="1076"/>
          <ac:spMkLst>
            <pc:docMk/>
            <pc:sldMk cId="569195941" sldId="257"/>
            <ac:spMk id="9" creationId="{12DDA2BC-CE62-4873-ADF8-550928FD2490}"/>
          </ac:spMkLst>
        </pc:spChg>
        <pc:spChg chg="del">
          <ac:chgData name="Pierre-Yves Kohler" userId="92a6e5a4-4bea-420c-98f5-df5a0382786d" providerId="ADAL" clId="{F565E901-BCE3-4C99-A08D-1C8E1E6F6BB8}" dt="2021-05-06T11:17:12.677" v="2" actId="478"/>
          <ac:spMkLst>
            <pc:docMk/>
            <pc:sldMk cId="569195941" sldId="257"/>
            <ac:spMk id="14" creationId="{BAA26024-FDD6-43F5-8AE4-24A74695A312}"/>
          </ac:spMkLst>
        </pc:spChg>
      </pc:sldChg>
      <pc:sldChg chg="modNotesTx">
        <pc:chgData name="Pierre-Yves Kohler" userId="92a6e5a4-4bea-420c-98f5-df5a0382786d" providerId="ADAL" clId="{F565E901-BCE3-4C99-A08D-1C8E1E6F6BB8}" dt="2021-05-06T11:17:35.790" v="8" actId="6549"/>
        <pc:sldMkLst>
          <pc:docMk/>
          <pc:sldMk cId="1211031548" sldId="258"/>
        </pc:sldMkLst>
      </pc:sldChg>
      <pc:sldChg chg="addSp modSp mod modNotesTx">
        <pc:chgData name="Pierre-Yves Kohler" userId="92a6e5a4-4bea-420c-98f5-df5a0382786d" providerId="ADAL" clId="{F565E901-BCE3-4C99-A08D-1C8E1E6F6BB8}" dt="2021-05-06T12:44:25.470" v="306"/>
        <pc:sldMkLst>
          <pc:docMk/>
          <pc:sldMk cId="1326052797" sldId="260"/>
        </pc:sldMkLst>
        <pc:spChg chg="mod">
          <ac:chgData name="Pierre-Yves Kohler" userId="92a6e5a4-4bea-420c-98f5-df5a0382786d" providerId="ADAL" clId="{F565E901-BCE3-4C99-A08D-1C8E1E6F6BB8}" dt="2021-05-06T12:44:09.684" v="305" actId="6549"/>
          <ac:spMkLst>
            <pc:docMk/>
            <pc:sldMk cId="1326052797" sldId="260"/>
            <ac:spMk id="9" creationId="{12DDA2BC-CE62-4873-ADF8-550928FD2490}"/>
          </ac:spMkLst>
        </pc:spChg>
        <pc:picChg chg="add mod">
          <ac:chgData name="Pierre-Yves Kohler" userId="92a6e5a4-4bea-420c-98f5-df5a0382786d" providerId="ADAL" clId="{F565E901-BCE3-4C99-A08D-1C8E1E6F6BB8}" dt="2021-05-06T12:44:25.470" v="306"/>
          <ac:picMkLst>
            <pc:docMk/>
            <pc:sldMk cId="1326052797" sldId="260"/>
            <ac:picMk id="5" creationId="{F0412FC1-4EEE-488F-8E57-2A4D2B8B4224}"/>
          </ac:picMkLst>
        </pc:picChg>
      </pc:sldChg>
      <pc:sldChg chg="del">
        <pc:chgData name="Pierre-Yves Kohler" userId="92a6e5a4-4bea-420c-98f5-df5a0382786d" providerId="ADAL" clId="{F565E901-BCE3-4C99-A08D-1C8E1E6F6BB8}" dt="2021-05-06T11:17:27.520" v="5" actId="47"/>
        <pc:sldMkLst>
          <pc:docMk/>
          <pc:sldMk cId="2370813118" sldId="261"/>
        </pc:sldMkLst>
      </pc:sldChg>
      <pc:sldChg chg="modNotesTx">
        <pc:chgData name="Pierre-Yves Kohler" userId="92a6e5a4-4bea-420c-98f5-df5a0382786d" providerId="ADAL" clId="{F565E901-BCE3-4C99-A08D-1C8E1E6F6BB8}" dt="2021-05-06T11:17:39.533" v="9" actId="6549"/>
        <pc:sldMkLst>
          <pc:docMk/>
          <pc:sldMk cId="1506398684" sldId="262"/>
        </pc:sldMkLst>
      </pc:sldChg>
      <pc:sldChg chg="del">
        <pc:chgData name="Pierre-Yves Kohler" userId="92a6e5a4-4bea-420c-98f5-df5a0382786d" providerId="ADAL" clId="{F565E901-BCE3-4C99-A08D-1C8E1E6F6BB8}" dt="2021-05-06T11:17:28.284" v="6" actId="47"/>
        <pc:sldMkLst>
          <pc:docMk/>
          <pc:sldMk cId="287417033" sldId="263"/>
        </pc:sldMkLst>
      </pc:sldChg>
      <pc:sldChg chg="modNotesTx">
        <pc:chgData name="Pierre-Yves Kohler" userId="92a6e5a4-4bea-420c-98f5-df5a0382786d" providerId="ADAL" clId="{F565E901-BCE3-4C99-A08D-1C8E1E6F6BB8}" dt="2021-05-06T11:17:31.873" v="7" actId="6549"/>
        <pc:sldMkLst>
          <pc:docMk/>
          <pc:sldMk cId="2267372120" sldId="264"/>
        </pc:sldMkLst>
      </pc:sldChg>
      <pc:sldChg chg="modNotesTx">
        <pc:chgData name="Pierre-Yves Kohler" userId="92a6e5a4-4bea-420c-98f5-df5a0382786d" providerId="ADAL" clId="{F565E901-BCE3-4C99-A08D-1C8E1E6F6BB8}" dt="2021-05-06T11:17:47.667" v="10" actId="6549"/>
        <pc:sldMkLst>
          <pc:docMk/>
          <pc:sldMk cId="75568449" sldId="266"/>
        </pc:sldMkLst>
      </pc:sldChg>
      <pc:sldChg chg="modNotesTx">
        <pc:chgData name="Pierre-Yves Kohler" userId="92a6e5a4-4bea-420c-98f5-df5a0382786d" providerId="ADAL" clId="{F565E901-BCE3-4C99-A08D-1C8E1E6F6BB8}" dt="2021-05-06T12:32:07.198" v="130" actId="20577"/>
        <pc:sldMkLst>
          <pc:docMk/>
          <pc:sldMk cId="710480495" sldId="267"/>
        </pc:sldMkLst>
      </pc:sldChg>
      <pc:sldChg chg="modSp add mod modNotesTx">
        <pc:chgData name="Pierre-Yves Kohler" userId="92a6e5a4-4bea-420c-98f5-df5a0382786d" providerId="ADAL" clId="{F565E901-BCE3-4C99-A08D-1C8E1E6F6BB8}" dt="2021-05-06T12:33:29.911" v="192" actId="1035"/>
        <pc:sldMkLst>
          <pc:docMk/>
          <pc:sldMk cId="2670710031" sldId="268"/>
        </pc:sldMkLst>
        <pc:spChg chg="mod">
          <ac:chgData name="Pierre-Yves Kohler" userId="92a6e5a4-4bea-420c-98f5-df5a0382786d" providerId="ADAL" clId="{F565E901-BCE3-4C99-A08D-1C8E1E6F6BB8}" dt="2021-05-06T12:33:29.911" v="192" actId="1035"/>
          <ac:spMkLst>
            <pc:docMk/>
            <pc:sldMk cId="2670710031" sldId="268"/>
            <ac:spMk id="9" creationId="{12DDA2BC-CE62-4873-ADF8-550928FD2490}"/>
          </ac:spMkLst>
        </pc:spChg>
      </pc:sldChg>
      <pc:sldChg chg="modSp add mod modNotesTx">
        <pc:chgData name="Pierre-Yves Kohler" userId="92a6e5a4-4bea-420c-98f5-df5a0382786d" providerId="ADAL" clId="{F565E901-BCE3-4C99-A08D-1C8E1E6F6BB8}" dt="2021-05-06T12:33:41.179" v="207" actId="1035"/>
        <pc:sldMkLst>
          <pc:docMk/>
          <pc:sldMk cId="2186707162" sldId="269"/>
        </pc:sldMkLst>
        <pc:spChg chg="mod">
          <ac:chgData name="Pierre-Yves Kohler" userId="92a6e5a4-4bea-420c-98f5-df5a0382786d" providerId="ADAL" clId="{F565E901-BCE3-4C99-A08D-1C8E1E6F6BB8}" dt="2021-05-06T12:33:41.179" v="207" actId="1035"/>
          <ac:spMkLst>
            <pc:docMk/>
            <pc:sldMk cId="2186707162" sldId="269"/>
            <ac:spMk id="9" creationId="{12DDA2BC-CE62-4873-ADF8-550928FD2490}"/>
          </ac:spMkLst>
        </pc:spChg>
      </pc:sldChg>
      <pc:sldChg chg="modSp add mod modNotesTx">
        <pc:chgData name="Pierre-Yves Kohler" userId="92a6e5a4-4bea-420c-98f5-df5a0382786d" providerId="ADAL" clId="{F565E901-BCE3-4C99-A08D-1C8E1E6F6BB8}" dt="2021-05-06T12:33:49.915" v="222" actId="1035"/>
        <pc:sldMkLst>
          <pc:docMk/>
          <pc:sldMk cId="3965961149" sldId="270"/>
        </pc:sldMkLst>
        <pc:spChg chg="mod">
          <ac:chgData name="Pierre-Yves Kohler" userId="92a6e5a4-4bea-420c-98f5-df5a0382786d" providerId="ADAL" clId="{F565E901-BCE3-4C99-A08D-1C8E1E6F6BB8}" dt="2021-05-06T12:33:49.915" v="222" actId="1035"/>
          <ac:spMkLst>
            <pc:docMk/>
            <pc:sldMk cId="3965961149" sldId="270"/>
            <ac:spMk id="9" creationId="{12DDA2BC-CE62-4873-ADF8-550928FD2490}"/>
          </ac:spMkLst>
        </pc:spChg>
      </pc:sldChg>
      <pc:sldChg chg="modSp add mod modNotesTx">
        <pc:chgData name="Pierre-Yves Kohler" userId="92a6e5a4-4bea-420c-98f5-df5a0382786d" providerId="ADAL" clId="{F565E901-BCE3-4C99-A08D-1C8E1E6F6BB8}" dt="2021-05-06T12:35:35.158" v="267" actId="113"/>
        <pc:sldMkLst>
          <pc:docMk/>
          <pc:sldMk cId="2100217450" sldId="271"/>
        </pc:sldMkLst>
        <pc:spChg chg="mod">
          <ac:chgData name="Pierre-Yves Kohler" userId="92a6e5a4-4bea-420c-98f5-df5a0382786d" providerId="ADAL" clId="{F565E901-BCE3-4C99-A08D-1C8E1E6F6BB8}" dt="2021-05-06T12:35:35.158" v="267" actId="113"/>
          <ac:spMkLst>
            <pc:docMk/>
            <pc:sldMk cId="2100217450" sldId="271"/>
            <ac:spMk id="9" creationId="{12DDA2BC-CE62-4873-ADF8-550928FD2490}"/>
          </ac:spMkLst>
        </pc:spChg>
        <pc:picChg chg="mod">
          <ac:chgData name="Pierre-Yves Kohler" userId="92a6e5a4-4bea-420c-98f5-df5a0382786d" providerId="ADAL" clId="{F565E901-BCE3-4C99-A08D-1C8E1E6F6BB8}" dt="2021-05-06T12:35:13.625" v="263" actId="1076"/>
          <ac:picMkLst>
            <pc:docMk/>
            <pc:sldMk cId="2100217450" sldId="271"/>
            <ac:picMk id="3" creationId="{DE70614C-9ED8-48F5-A7B2-FCC6ADFF49D0}"/>
          </ac:picMkLst>
        </pc:picChg>
      </pc:sldChg>
    </pc:docChg>
  </pc:docChgLst>
  <pc:docChgLst>
    <pc:chgData name="Pierre-Yves Kohler" userId="92a6e5a4-4bea-420c-98f5-df5a0382786d" providerId="ADAL" clId="{3D737565-69E5-4B1E-9848-BA465810D7E2}"/>
    <pc:docChg chg="addSld delSld modSld">
      <pc:chgData name="Pierre-Yves Kohler" userId="92a6e5a4-4bea-420c-98f5-df5a0382786d" providerId="ADAL" clId="{3D737565-69E5-4B1E-9848-BA465810D7E2}" dt="2021-05-06T12:48:27.783" v="140" actId="1037"/>
      <pc:docMkLst>
        <pc:docMk/>
      </pc:docMkLst>
      <pc:sldChg chg="modSp mod">
        <pc:chgData name="Pierre-Yves Kohler" userId="92a6e5a4-4bea-420c-98f5-df5a0382786d" providerId="ADAL" clId="{3D737565-69E5-4B1E-9848-BA465810D7E2}" dt="2021-05-06T12:48:07.612" v="129" actId="404"/>
        <pc:sldMkLst>
          <pc:docMk/>
          <pc:sldMk cId="569195941" sldId="257"/>
        </pc:sldMkLst>
        <pc:spChg chg="mod">
          <ac:chgData name="Pierre-Yves Kohler" userId="92a6e5a4-4bea-420c-98f5-df5a0382786d" providerId="ADAL" clId="{3D737565-69E5-4B1E-9848-BA465810D7E2}" dt="2021-05-06T12:48:07.612" v="129" actId="404"/>
          <ac:spMkLst>
            <pc:docMk/>
            <pc:sldMk cId="569195941" sldId="257"/>
            <ac:spMk id="11" creationId="{4CF5ECCD-1748-4BD4-9B42-972494BB94CB}"/>
          </ac:spMkLst>
        </pc:spChg>
      </pc:sldChg>
      <pc:sldChg chg="del">
        <pc:chgData name="Pierre-Yves Kohler" userId="92a6e5a4-4bea-420c-98f5-df5a0382786d" providerId="ADAL" clId="{3D737565-69E5-4B1E-9848-BA465810D7E2}" dt="2021-05-06T12:45:45.899" v="0" actId="47"/>
        <pc:sldMkLst>
          <pc:docMk/>
          <pc:sldMk cId="710480495" sldId="267"/>
        </pc:sldMkLst>
      </pc:sldChg>
      <pc:sldChg chg="modSp add mod">
        <pc:chgData name="Pierre-Yves Kohler" userId="92a6e5a4-4bea-420c-98f5-df5a0382786d" providerId="ADAL" clId="{3D737565-69E5-4B1E-9848-BA465810D7E2}" dt="2021-05-06T12:48:27.783" v="140" actId="1037"/>
        <pc:sldMkLst>
          <pc:docMk/>
          <pc:sldMk cId="3630876120" sldId="272"/>
        </pc:sldMkLst>
        <pc:spChg chg="mod">
          <ac:chgData name="Pierre-Yves Kohler" userId="92a6e5a4-4bea-420c-98f5-df5a0382786d" providerId="ADAL" clId="{3D737565-69E5-4B1E-9848-BA465810D7E2}" dt="2021-05-06T12:48:27.783" v="140" actId="1037"/>
          <ac:spMkLst>
            <pc:docMk/>
            <pc:sldMk cId="3630876120" sldId="272"/>
            <ac:spMk id="9" creationId="{12DDA2BC-CE62-4873-ADF8-550928FD2490}"/>
          </ac:spMkLst>
        </pc:spChg>
        <pc:spChg chg="mod">
          <ac:chgData name="Pierre-Yves Kohler" userId="92a6e5a4-4bea-420c-98f5-df5a0382786d" providerId="ADAL" clId="{3D737565-69E5-4B1E-9848-BA465810D7E2}" dt="2021-05-06T12:46:04.685" v="12" actId="404"/>
          <ac:spMkLst>
            <pc:docMk/>
            <pc:sldMk cId="3630876120" sldId="272"/>
            <ac:spMk id="11" creationId="{4CF5ECCD-1748-4BD4-9B42-972494BB94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F5AC-AF6B-42B9-A621-94EA5F7CB833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AA655-FE2C-4CD8-A2E3-FB991AFD461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724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A toutes et tous ;o)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AA655-FE2C-4CD8-A2E3-FB991AFD4615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9141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AA655-FE2C-4CD8-A2E3-FB991AFD4615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8751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AA655-FE2C-4CD8-A2E3-FB991AFD4615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203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A toutes et tous ;o)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AA655-FE2C-4CD8-A2E3-FB991AFD4615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130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AA655-FE2C-4CD8-A2E3-FB991AFD4615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573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9A0C8-2A6B-436A-9158-E2D8968E8FDF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761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35A2-D2E4-401C-ABC8-F8EA72B93577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318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F3CBA-502B-4D38-BBA9-C88154471051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93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9DA56-8FBE-4E11-9883-04EB720E15A0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226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AA655-FE2C-4CD8-A2E3-FB991AFD4615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985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AA655-FE2C-4CD8-A2E3-FB991AFD4615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266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09D83-00FE-4A5A-A4B3-9685E946A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AAEB55-F534-45EC-99DB-E8EDE63F0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179DFD-D615-42A9-A3F1-C755BAA2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5F3C5D-9B6C-43AC-9D02-C70A4211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0D150D-02DA-49ED-9B89-2493E289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853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05A84-79AF-4FC5-9F7F-42EAEE2E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28B504-0A0F-4B01-9758-6FDB0357E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69309-DC30-4CFB-9A41-6B620FA0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90522B-7CDC-4FAA-9872-1CF1102C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429902-547F-4F0C-A27C-533511E1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152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810E12-FFDE-4FD5-AAEA-1A82C0C02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A06714-2FFB-4062-A4E3-B1DD1C1C9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2E67D-992D-4666-A4F4-630D2F62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CD613-63FF-42FA-ACA8-BD0816B5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47628E-B112-4ED7-9BC6-4096535E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81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6F4A8-7B31-4582-B2D0-B169ABE7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50BE02-CE53-4B04-B08A-7C5A74E62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669A1D-0931-4646-BA1D-AA43A6C3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A005C0-5A3A-4057-99C8-26BB724B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64F8CD-FA6A-4326-978A-FC2FF79D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28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83DCD-0BBE-4579-95B8-053964E3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D26E11-13F2-478D-BDA3-99AF5A030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3B5E5B-0700-4B43-93A2-6347BB19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5BB0B5-343F-4EAF-B3AD-00F9FFF2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506D7C-720C-4ADA-8F54-9EAD5B0B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347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5770E-CFEC-46C9-A62F-E4F1E4B7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1F6A2-69D2-4D95-8DEB-9F7E126C7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7AEA0B-80D5-4672-9B55-F89858C79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540E57-9CEF-4112-915B-63B0EAB4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D75A64-E1AE-468C-9C88-E79B6D9E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55ED5-278B-455E-A98D-2C8BB640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798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92453-87E8-46CF-91ED-04AE36DB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80A3C4-B3E5-4657-A8F9-F8129D1C7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3F6FE5-3DB8-4AD7-8F70-2D2F68D8B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BF676E-C6E3-4C95-96E1-1CE4147DB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CCDE7A-E057-4015-97A8-A9FB01BCD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D1712D-0037-4050-8319-12CCBA90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93F1EA-D241-4E47-86F6-E7DE9270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040C6C-CEE8-4382-80C4-F14B1F29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823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AAFA4-F0AC-4A6C-9812-8D777C66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5605AE-90FC-4217-AF81-56B2614B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F37531-6DD4-4E31-8AA6-64D0E19C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AF069B-918F-4078-B8C6-EF273940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317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456694-E264-4DA9-8496-607AEE00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5EA5CB-2911-4544-AF5B-826AC5C8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B5D109-4F0B-47DD-8261-1308A7D4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528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F67B1-A69B-4288-B33C-289DFE91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33E8AF-D8D0-4839-B1D4-5B97677B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8848DA-27E0-4132-B67C-1B5B8B237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B86C79-F322-4892-9859-BCA3A716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45E71F-C0F8-4C71-B686-DDF62D5C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B7383B-C808-4882-BA64-6F8E1580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555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927CA-5722-405E-A11A-FE449F56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75B3EC-B6B7-451D-BD39-CC5E24D39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A42B61-39B4-490D-A9E0-066F4C33C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4F098B-46B6-443D-B35A-710069FD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6A3BBD-0308-41A7-8D39-C1791550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0FC18-EA72-4720-B329-198A1AB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287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6C3ED4-8E4B-47DE-9476-2B82AC77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C928A6-0061-4D50-AE7F-CCD31A5BA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122681-44E8-441C-8AEB-A4C44B969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3B1DA-D929-4F84-BC82-7AB0C61DAF98}" type="datetimeFigureOut">
              <a:rPr lang="fr-CH" smtClean="0"/>
              <a:t>06.05.2021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CFECB3-8A16-40AD-AB34-06663A91E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7DB8AF-DD0C-4200-A710-5B93C4D4D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ED9B-9CD2-4E24-AE10-5E7B22EA08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78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duenner.m@tornos.com" TargetMode="External"/><Relationship Id="rId3" Type="http://schemas.openxmlformats.org/officeDocument/2006/relationships/hyperlink" Target="mailto:d.lauener@afdt.ch" TargetMode="External"/><Relationship Id="rId7" Type="http://schemas.openxmlformats.org/officeDocument/2006/relationships/hyperlink" Target="mailto:jch@tectri.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go@sylvac.ch" TargetMode="External"/><Relationship Id="rId5" Type="http://schemas.openxmlformats.org/officeDocument/2006/relationships/hyperlink" Target="mailto:laurent.martinerie@cip-tramelan.ch" TargetMode="External"/><Relationship Id="rId10" Type="http://schemas.openxmlformats.org/officeDocument/2006/relationships/image" Target="../media/image2.jpg"/><Relationship Id="rId4" Type="http://schemas.openxmlformats.org/officeDocument/2006/relationships/hyperlink" Target="mailto:Baptiste.Rueegg@brw.ch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.png"/><Relationship Id="rId7" Type="http://schemas.openxmlformats.org/officeDocument/2006/relationships/hyperlink" Target="mailto:roland.gutknecht@suvema.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ric.chaillet@dixi.swiss" TargetMode="External"/><Relationship Id="rId5" Type="http://schemas.openxmlformats.org/officeDocument/2006/relationships/hyperlink" Target="mailto:olivier.flueckiger@ifanger.com" TargetMode="External"/><Relationship Id="rId4" Type="http://schemas.openxmlformats.org/officeDocument/2006/relationships/hyperlink" Target="mailto:lyerly@beletsa.ch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florian.serex@he-arc.ch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j.fizet@jag.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yves.hasler@erowa.com" TargetMode="External"/><Relationship Id="rId5" Type="http://schemas.openxmlformats.org/officeDocument/2006/relationships/hyperlink" Target="mailto:mmorici@ciposa.com" TargetMode="External"/><Relationship Id="rId10" Type="http://schemas.openxmlformats.org/officeDocument/2006/relationships/image" Target="../media/image2.jpg"/><Relationship Id="rId4" Type="http://schemas.openxmlformats.org/officeDocument/2006/relationships/hyperlink" Target="mailto:benoit.gerber@ch.abb.com" TargetMode="External"/><Relationship Id="rId9" Type="http://schemas.openxmlformats.org/officeDocument/2006/relationships/hyperlink" Target="mailto:info@newemag.ch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y.cosandier@redatech.ch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pierre.cuche@springmann.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abrice.moreau@espi-suisse.ch" TargetMode="External"/><Relationship Id="rId5" Type="http://schemas.openxmlformats.org/officeDocument/2006/relationships/hyperlink" Target="mailto:cmonnin@productec.ch" TargetMode="External"/><Relationship Id="rId4" Type="http://schemas.openxmlformats.org/officeDocument/2006/relationships/hyperlink" Target="mailto:kohler@multiple-design.ch" TargetMode="External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ichael.Wendling@sipbb.ch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Hirtzlin.A@tornos.com" TargetMode="External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eatriz.tur@csem.ch" TargetMode="External"/><Relationship Id="rId11" Type="http://schemas.openxmlformats.org/officeDocument/2006/relationships/hyperlink" Target="mailto:bionda@micronarc.ch" TargetMode="External"/><Relationship Id="rId5" Type="http://schemas.openxmlformats.org/officeDocument/2006/relationships/hyperlink" Target="mailto:sebastien.flury@be-advanced.ch" TargetMode="External"/><Relationship Id="rId10" Type="http://schemas.openxmlformats.org/officeDocument/2006/relationships/hyperlink" Target="mailto:Fabian.Kaeser@microcity.ch" TargetMode="External"/><Relationship Id="rId4" Type="http://schemas.openxmlformats.org/officeDocument/2006/relationships/hyperlink" Target="mailto:bernat.palou@arcm.ch" TargetMode="External"/><Relationship Id="rId9" Type="http://schemas.openxmlformats.org/officeDocument/2006/relationships/hyperlink" Target="mailto:joelle.tosetti@arcm.c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ams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CA7E113-8E44-4EB9-9E05-7F9E4ECB7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8" t="24942" r="17600" b="15615"/>
          <a:stretch/>
        </p:blipFill>
        <p:spPr>
          <a:xfrm>
            <a:off x="2293278" y="2512010"/>
            <a:ext cx="3911600" cy="33591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DDA2BC-CE62-4873-ADF8-550928FD2490}"/>
              </a:ext>
            </a:extLst>
          </p:cNvPr>
          <p:cNvSpPr txBox="1"/>
          <p:nvPr/>
        </p:nvSpPr>
        <p:spPr>
          <a:xfrm>
            <a:off x="909003" y="5678155"/>
            <a:ext cx="10373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/>
              <a:t>Les tendances du futur dans l’industrie des microtechniques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F5ECCD-1748-4BD4-9B42-972494BB94CB}"/>
              </a:ext>
            </a:extLst>
          </p:cNvPr>
          <p:cNvSpPr txBox="1"/>
          <p:nvPr/>
        </p:nvSpPr>
        <p:spPr>
          <a:xfrm>
            <a:off x="6551034" y="2772830"/>
            <a:ext cx="45727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8800" b="1" dirty="0">
                <a:solidFill>
                  <a:srgbClr val="FF0000"/>
                </a:solidFill>
              </a:rPr>
              <a:t>Merci</a:t>
            </a:r>
            <a:endParaRPr lang="fr-CH" sz="8800" dirty="0">
              <a:solidFill>
                <a:srgbClr val="FF000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C577FB9-529F-4342-B52F-53452865D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46" y="1899183"/>
            <a:ext cx="2272279" cy="6551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4DAFF-DEA9-45E4-8205-7C8365ED4D79}"/>
              </a:ext>
            </a:extLst>
          </p:cNvPr>
          <p:cNvSpPr txBox="1"/>
          <p:nvPr/>
        </p:nvSpPr>
        <p:spPr>
          <a:xfrm>
            <a:off x="6593377" y="1757167"/>
            <a:ext cx="2299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/>
              <a:t>5 mai 2021</a:t>
            </a:r>
          </a:p>
          <a:p>
            <a:r>
              <a:rPr lang="fr-CH" sz="2400" dirty="0"/>
              <a:t>STREAMING LIVE</a:t>
            </a:r>
          </a:p>
        </p:txBody>
      </p:sp>
    </p:spTree>
    <p:extLst>
      <p:ext uri="{BB962C8B-B14F-4D97-AF65-F5344CB8AC3E}">
        <p14:creationId xmlns:p14="http://schemas.microsoft.com/office/powerpoint/2010/main" val="56919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B696A780-0575-4534-8EC6-618E35696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85" y="719919"/>
            <a:ext cx="8604723" cy="54181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8FBB44-F13A-434D-8F56-6E59D4360C88}"/>
              </a:ext>
            </a:extLst>
          </p:cNvPr>
          <p:cNvSpPr/>
          <p:nvPr/>
        </p:nvSpPr>
        <p:spPr>
          <a:xfrm>
            <a:off x="9181484" y="1153036"/>
            <a:ext cx="1305683" cy="168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E3989D-0210-48E4-B067-822254E559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9"/>
          <a:stretch/>
        </p:blipFill>
        <p:spPr>
          <a:xfrm>
            <a:off x="1849036" y="5781423"/>
            <a:ext cx="2076783" cy="7133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15E105F-CCFC-4EEE-AF61-BBD114F8F542}"/>
              </a:ext>
            </a:extLst>
          </p:cNvPr>
          <p:cNvSpPr txBox="1"/>
          <p:nvPr/>
        </p:nvSpPr>
        <p:spPr>
          <a:xfrm rot="20782699">
            <a:off x="-421542" y="1672064"/>
            <a:ext cx="570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6000" b="1" dirty="0">
                <a:solidFill>
                  <a:srgbClr val="FF0000"/>
                </a:solidFill>
              </a:rPr>
              <a:t>5-8 avril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89AC00-D34F-443F-90C1-070F1951303B}"/>
              </a:ext>
            </a:extLst>
          </p:cNvPr>
          <p:cNvSpPr txBox="1"/>
          <p:nvPr/>
        </p:nvSpPr>
        <p:spPr>
          <a:xfrm rot="20927783">
            <a:off x="8202113" y="5235246"/>
            <a:ext cx="361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>
                <a:solidFill>
                  <a:srgbClr val="FF0000"/>
                </a:solidFill>
              </a:rPr>
              <a:t>450 exposants déjà confirmés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7FA16-BDF6-4578-AC41-4FE49DE0BBBA}"/>
              </a:ext>
            </a:extLst>
          </p:cNvPr>
          <p:cNvSpPr/>
          <p:nvPr/>
        </p:nvSpPr>
        <p:spPr>
          <a:xfrm>
            <a:off x="8235239" y="306674"/>
            <a:ext cx="2758033" cy="168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6AA5F4-1BED-4FCC-B616-8B4D6EF41C83}"/>
              </a:ext>
            </a:extLst>
          </p:cNvPr>
          <p:cNvSpPr txBox="1"/>
          <p:nvPr/>
        </p:nvSpPr>
        <p:spPr>
          <a:xfrm>
            <a:off x="1096370" y="268875"/>
            <a:ext cx="9171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 dirty="0"/>
              <a:t>Ne manquez pas le prochain salon de l’ensemble de la chaîne de production des microtechniques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2022BDF-E84A-48A6-84B8-C6B4CA5C4EB0}"/>
              </a:ext>
            </a:extLst>
          </p:cNvPr>
          <p:cNvSpPr txBox="1"/>
          <p:nvPr/>
        </p:nvSpPr>
        <p:spPr>
          <a:xfrm>
            <a:off x="3954819" y="5993745"/>
            <a:ext cx="4730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3200" dirty="0"/>
              <a:t>Forum de l’Arc, Moutier</a:t>
            </a:r>
          </a:p>
        </p:txBody>
      </p:sp>
    </p:spTree>
    <p:extLst>
      <p:ext uri="{BB962C8B-B14F-4D97-AF65-F5344CB8AC3E}">
        <p14:creationId xmlns:p14="http://schemas.microsoft.com/office/powerpoint/2010/main" val="150639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1B098-EC2F-4A5F-A6C5-F0885514B66B}"/>
              </a:ext>
            </a:extLst>
          </p:cNvPr>
          <p:cNvSpPr/>
          <p:nvPr/>
        </p:nvSpPr>
        <p:spPr>
          <a:xfrm>
            <a:off x="-211540" y="-327546"/>
            <a:ext cx="12501349" cy="76018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9600" b="1" dirty="0"/>
              <a:t>Fin de l’écran publicitaire</a:t>
            </a:r>
          </a:p>
        </p:txBody>
      </p:sp>
    </p:spTree>
    <p:extLst>
      <p:ext uri="{BB962C8B-B14F-4D97-AF65-F5344CB8AC3E}">
        <p14:creationId xmlns:p14="http://schemas.microsoft.com/office/powerpoint/2010/main" val="141223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871C55-3A11-40A4-B4C7-B38FE4FD1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64" y="-279400"/>
            <a:ext cx="12405668" cy="74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CA7E113-8E44-4EB9-9E05-7F9E4ECB7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8" t="24942" r="17600" b="15615"/>
          <a:stretch/>
        </p:blipFill>
        <p:spPr>
          <a:xfrm>
            <a:off x="2293278" y="2512010"/>
            <a:ext cx="3911600" cy="33591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DDA2BC-CE62-4873-ADF8-550928FD2490}"/>
              </a:ext>
            </a:extLst>
          </p:cNvPr>
          <p:cNvSpPr txBox="1"/>
          <p:nvPr/>
        </p:nvSpPr>
        <p:spPr>
          <a:xfrm>
            <a:off x="1140168" y="5678155"/>
            <a:ext cx="983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/>
              <a:t>Coordonnées des intervenant-e-s de la journée du 5 mai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F5ECCD-1748-4BD4-9B42-972494BB94CB}"/>
              </a:ext>
            </a:extLst>
          </p:cNvPr>
          <p:cNvSpPr txBox="1"/>
          <p:nvPr/>
        </p:nvSpPr>
        <p:spPr>
          <a:xfrm>
            <a:off x="6551034" y="2772830"/>
            <a:ext cx="45727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8800" b="1" dirty="0">
                <a:solidFill>
                  <a:srgbClr val="FF0000"/>
                </a:solidFill>
              </a:rPr>
              <a:t>Contacts</a:t>
            </a:r>
            <a:endParaRPr lang="fr-CH" sz="8800" dirty="0">
              <a:solidFill>
                <a:srgbClr val="FF000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C577FB9-529F-4342-B52F-53452865D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46" y="1899183"/>
            <a:ext cx="2272279" cy="6551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4DAFF-DEA9-45E4-8205-7C8365ED4D79}"/>
              </a:ext>
            </a:extLst>
          </p:cNvPr>
          <p:cNvSpPr txBox="1"/>
          <p:nvPr/>
        </p:nvSpPr>
        <p:spPr>
          <a:xfrm>
            <a:off x="6593377" y="1757167"/>
            <a:ext cx="2299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/>
              <a:t>5 mai 2021</a:t>
            </a:r>
          </a:p>
          <a:p>
            <a:r>
              <a:rPr lang="fr-CH" sz="2400" dirty="0"/>
              <a:t>STREAMING LIVE</a:t>
            </a:r>
          </a:p>
        </p:txBody>
      </p:sp>
    </p:spTree>
    <p:extLst>
      <p:ext uri="{BB962C8B-B14F-4D97-AF65-F5344CB8AC3E}">
        <p14:creationId xmlns:p14="http://schemas.microsoft.com/office/powerpoint/2010/main" val="363087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2DDA2BC-CE62-4873-ADF8-550928FD2490}"/>
              </a:ext>
            </a:extLst>
          </p:cNvPr>
          <p:cNvSpPr txBox="1"/>
          <p:nvPr/>
        </p:nvSpPr>
        <p:spPr>
          <a:xfrm>
            <a:off x="847358" y="907180"/>
            <a:ext cx="10874259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>
                <a:solidFill>
                  <a:srgbClr val="FF0000"/>
                </a:solidFill>
              </a:rPr>
              <a:t>Session A - Pour aller plus loin</a:t>
            </a:r>
          </a:p>
          <a:p>
            <a:endParaRPr lang="fr-CH" sz="1000" b="1" dirty="0"/>
          </a:p>
          <a:p>
            <a:r>
              <a:rPr lang="fr-CH" sz="3200" dirty="0"/>
              <a:t>AFDT - </a:t>
            </a:r>
            <a:r>
              <a:rPr lang="fr-FR" sz="3200" b="1" dirty="0">
                <a:hlinkClick r:id="rId3"/>
              </a:rPr>
              <a:t>d.lauener@afdt.ch</a:t>
            </a:r>
            <a:r>
              <a:rPr lang="fr-FR" sz="3200" b="1" dirty="0"/>
              <a:t> - 079 632 33 33 </a:t>
            </a:r>
          </a:p>
          <a:p>
            <a:endParaRPr lang="fr-CH" sz="2000" dirty="0"/>
          </a:p>
          <a:p>
            <a:r>
              <a:rPr lang="fr-FR" sz="3200" dirty="0" err="1"/>
              <a:t>Brütsch</a:t>
            </a:r>
            <a:r>
              <a:rPr lang="fr-FR" sz="3200" dirty="0"/>
              <a:t> </a:t>
            </a:r>
            <a:r>
              <a:rPr lang="fr-FR" sz="3200" dirty="0" err="1"/>
              <a:t>Rüegger</a:t>
            </a:r>
            <a:r>
              <a:rPr lang="fr-CH" sz="3200" dirty="0"/>
              <a:t> - </a:t>
            </a:r>
            <a:r>
              <a:rPr lang="fr-CH" sz="3200" b="1" dirty="0">
                <a:hlinkClick r:id="rId4"/>
              </a:rPr>
              <a:t>Baptiste.Rueegg@brw.ch</a:t>
            </a:r>
            <a:r>
              <a:rPr lang="fr-CH" sz="3200" b="1" dirty="0"/>
              <a:t> - 044 736 63 63</a:t>
            </a:r>
          </a:p>
          <a:p>
            <a:endParaRPr lang="fr-CH" sz="2000" dirty="0"/>
          </a:p>
          <a:p>
            <a:r>
              <a:rPr lang="fr-CH" sz="3200" dirty="0"/>
              <a:t>CIP-CTDT - </a:t>
            </a:r>
            <a:r>
              <a:rPr lang="fr-CH" sz="3200" b="1" dirty="0">
                <a:hlinkClick r:id="rId5"/>
              </a:rPr>
              <a:t>laurent.martinerie@cip-tramelan.ch</a:t>
            </a:r>
            <a:r>
              <a:rPr lang="fr-CH" sz="3200" b="1" dirty="0"/>
              <a:t> - 032 486 01 01</a:t>
            </a:r>
          </a:p>
          <a:p>
            <a:endParaRPr lang="fr-CH" sz="2000" dirty="0"/>
          </a:p>
          <a:p>
            <a:r>
              <a:rPr lang="fr-CH" sz="3200" dirty="0" err="1"/>
              <a:t>Sylvac</a:t>
            </a:r>
            <a:r>
              <a:rPr lang="fr-CH" sz="3200" dirty="0"/>
              <a:t> </a:t>
            </a:r>
            <a:r>
              <a:rPr lang="it-IT" sz="3200" dirty="0"/>
              <a:t>- </a:t>
            </a:r>
            <a:r>
              <a:rPr lang="it-IT" sz="3200" b="1" dirty="0">
                <a:hlinkClick r:id="rId6"/>
              </a:rPr>
              <a:t>dgo@sylvac.ch</a:t>
            </a:r>
            <a:r>
              <a:rPr lang="it-IT" sz="3200" b="1" dirty="0"/>
              <a:t> - 032 491 60 60 </a:t>
            </a:r>
          </a:p>
          <a:p>
            <a:endParaRPr lang="it-IT" sz="2000" dirty="0"/>
          </a:p>
          <a:p>
            <a:r>
              <a:rPr lang="fr-CH" sz="3200" dirty="0" err="1"/>
              <a:t>Tectri</a:t>
            </a:r>
            <a:r>
              <a:rPr lang="fr-CH" sz="3200" dirty="0"/>
              <a:t> - </a:t>
            </a:r>
            <a:r>
              <a:rPr lang="fr-FR" sz="3200" b="1" dirty="0">
                <a:hlinkClick r:id="rId7"/>
              </a:rPr>
              <a:t>jch@tectri.ch</a:t>
            </a:r>
            <a:r>
              <a:rPr lang="fr-FR" sz="3200" b="1" dirty="0"/>
              <a:t> - 032 497 71 71</a:t>
            </a:r>
          </a:p>
          <a:p>
            <a:endParaRPr lang="fr-FR" sz="2000" dirty="0"/>
          </a:p>
          <a:p>
            <a:r>
              <a:rPr lang="fr-CH" sz="3200" dirty="0"/>
              <a:t>Tornos -  </a:t>
            </a:r>
            <a:r>
              <a:rPr lang="de-DE" sz="3200" b="1" dirty="0">
                <a:hlinkClick r:id="rId8"/>
              </a:rPr>
              <a:t>duenner.m@tornos.com</a:t>
            </a:r>
            <a:r>
              <a:rPr lang="de-DE" sz="3200" b="1" dirty="0"/>
              <a:t> - 032 494 44 44 </a:t>
            </a:r>
            <a:endParaRPr lang="fr-CH" sz="32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33B9C7-05E0-44E5-A941-37413EB5A6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7" t="57778" r="42839" b="7500"/>
          <a:stretch/>
        </p:blipFill>
        <p:spPr>
          <a:xfrm rot="5400000">
            <a:off x="9426560" y="-600294"/>
            <a:ext cx="1826873" cy="36247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412FC1-4EEE-488F-8E57-2A4D2B8B4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084" y="6064587"/>
            <a:ext cx="1325059" cy="3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5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70614C-9ED8-48F5-A7B2-FCC6ADFF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7" t="57778" r="42839" b="7500"/>
          <a:stretch/>
        </p:blipFill>
        <p:spPr>
          <a:xfrm rot="5400000">
            <a:off x="9359653" y="-70611"/>
            <a:ext cx="1826873" cy="36247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DDA2BC-CE62-4873-ADF8-550928FD2490}"/>
              </a:ext>
            </a:extLst>
          </p:cNvPr>
          <p:cNvSpPr txBox="1"/>
          <p:nvPr/>
        </p:nvSpPr>
        <p:spPr>
          <a:xfrm>
            <a:off x="847358" y="907180"/>
            <a:ext cx="96916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>
                <a:solidFill>
                  <a:srgbClr val="FF0000"/>
                </a:solidFill>
              </a:rPr>
              <a:t>Session B - Pour aller plus loin</a:t>
            </a:r>
          </a:p>
          <a:p>
            <a:endParaRPr lang="fr-CH" sz="3200" b="1" dirty="0"/>
          </a:p>
          <a:p>
            <a:r>
              <a:rPr lang="fr-CH" sz="3200" dirty="0"/>
              <a:t>Louis </a:t>
            </a:r>
            <a:r>
              <a:rPr lang="fr-CH" sz="3200" dirty="0" err="1"/>
              <a:t>Bélet</a:t>
            </a:r>
            <a:r>
              <a:rPr lang="fr-CH" sz="3200" dirty="0"/>
              <a:t> - </a:t>
            </a:r>
            <a:r>
              <a:rPr lang="fr-CH" sz="3200" b="1" dirty="0">
                <a:hlinkClick r:id="rId4"/>
              </a:rPr>
              <a:t>lyerly@beletsa.ch</a:t>
            </a:r>
            <a:r>
              <a:rPr lang="fr-CH" sz="3200" b="1" dirty="0"/>
              <a:t> </a:t>
            </a:r>
            <a:r>
              <a:rPr lang="fr-CH" sz="3200" dirty="0"/>
              <a:t>– </a:t>
            </a:r>
            <a:r>
              <a:rPr lang="fr-CH" sz="3200" b="1" dirty="0"/>
              <a:t>032 474 04 10 </a:t>
            </a:r>
          </a:p>
          <a:p>
            <a:endParaRPr lang="fr-CH" sz="3200" dirty="0"/>
          </a:p>
          <a:p>
            <a:r>
              <a:rPr lang="fr-CH" sz="3200" dirty="0" err="1"/>
              <a:t>Ifanger</a:t>
            </a:r>
            <a:r>
              <a:rPr lang="fr-CH" sz="3200" dirty="0"/>
              <a:t> - </a:t>
            </a:r>
            <a:r>
              <a:rPr lang="fr-CH" sz="3200" b="1" dirty="0">
                <a:hlinkClick r:id="rId5"/>
              </a:rPr>
              <a:t>olivier.flueckiger@ifanger.com</a:t>
            </a:r>
            <a:r>
              <a:rPr lang="fr-CH" sz="3200" b="1" dirty="0"/>
              <a:t> </a:t>
            </a:r>
            <a:r>
              <a:rPr lang="fr-CH" sz="3200" dirty="0"/>
              <a:t>- </a:t>
            </a:r>
            <a:r>
              <a:rPr lang="fr-CH" sz="3200" b="1" dirty="0"/>
              <a:t>079 745 76 84</a:t>
            </a:r>
          </a:p>
          <a:p>
            <a:endParaRPr lang="fr-CH" sz="3200" dirty="0"/>
          </a:p>
          <a:p>
            <a:r>
              <a:rPr lang="fr-CH" sz="3200" dirty="0"/>
              <a:t>DIXI </a:t>
            </a:r>
            <a:r>
              <a:rPr lang="fr-CH" sz="3200" dirty="0" err="1"/>
              <a:t>Polytool</a:t>
            </a:r>
            <a:r>
              <a:rPr lang="fr-CH" sz="3200" dirty="0"/>
              <a:t> - </a:t>
            </a:r>
            <a:r>
              <a:rPr lang="fr-CH" sz="3200" b="1" dirty="0" err="1">
                <a:hlinkClick r:id="rId6"/>
              </a:rPr>
              <a:t>eric.chaillet@dixi.swiss</a:t>
            </a:r>
            <a:r>
              <a:rPr lang="fr-CH" sz="3200" b="1" dirty="0"/>
              <a:t> </a:t>
            </a:r>
            <a:r>
              <a:rPr lang="fr-CH" sz="3200" dirty="0"/>
              <a:t>-</a:t>
            </a:r>
            <a:r>
              <a:rPr lang="fr-CH" sz="3200" b="1" dirty="0"/>
              <a:t> 032 933 54 83</a:t>
            </a:r>
          </a:p>
          <a:p>
            <a:endParaRPr lang="fr-CH" sz="3200" b="1" dirty="0"/>
          </a:p>
          <a:p>
            <a:r>
              <a:rPr lang="fr-CH" sz="3200" dirty="0" err="1"/>
              <a:t>Suvema</a:t>
            </a:r>
            <a:r>
              <a:rPr lang="fr-CH" sz="3200" dirty="0"/>
              <a:t> - </a:t>
            </a:r>
            <a:r>
              <a:rPr lang="fr-CH" sz="3200" b="1" dirty="0">
                <a:hlinkClick r:id="rId7"/>
              </a:rPr>
              <a:t>roland.gutknecht@suvema.ch</a:t>
            </a:r>
            <a:r>
              <a:rPr lang="fr-CH" sz="3200" b="1" dirty="0"/>
              <a:t> </a:t>
            </a:r>
            <a:r>
              <a:rPr lang="fr-CH" sz="3200" dirty="0"/>
              <a:t>-</a:t>
            </a:r>
            <a:r>
              <a:rPr lang="fr-CH" sz="3200" b="1" dirty="0"/>
              <a:t> 032</a:t>
            </a:r>
            <a:r>
              <a:rPr lang="de-CH" sz="3200" b="1" dirty="0"/>
              <a:t> 674 41 17</a:t>
            </a:r>
            <a:endParaRPr lang="fr-CH" sz="32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349172-2436-44BD-A000-BB3906880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084" y="6064587"/>
            <a:ext cx="1325059" cy="3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1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70614C-9ED8-48F5-A7B2-FCC6ADFF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7" t="57778" r="42839" b="7500"/>
          <a:stretch/>
        </p:blipFill>
        <p:spPr>
          <a:xfrm rot="5400000">
            <a:off x="9181232" y="174715"/>
            <a:ext cx="1826873" cy="36247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DDA2BC-CE62-4873-ADF8-550928FD2490}"/>
              </a:ext>
            </a:extLst>
          </p:cNvPr>
          <p:cNvSpPr txBox="1"/>
          <p:nvPr/>
        </p:nvSpPr>
        <p:spPr>
          <a:xfrm>
            <a:off x="847358" y="907180"/>
            <a:ext cx="8648330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>
                <a:solidFill>
                  <a:srgbClr val="FF0000"/>
                </a:solidFill>
              </a:rPr>
              <a:t>Session C - Pour aller plus loin</a:t>
            </a:r>
          </a:p>
          <a:p>
            <a:endParaRPr lang="fr-CH" sz="3200" b="1" dirty="0"/>
          </a:p>
          <a:p>
            <a:r>
              <a:rPr lang="fr-CH" sz="3200" dirty="0"/>
              <a:t>ABB - </a:t>
            </a:r>
            <a:r>
              <a:rPr lang="fr-CH" sz="3200" b="1" dirty="0">
                <a:hlinkClick r:id="rId4"/>
              </a:rPr>
              <a:t>benoit.gerber@ch.abb.com</a:t>
            </a:r>
            <a:r>
              <a:rPr lang="fr-CH" sz="3200" b="1" dirty="0"/>
              <a:t> – 079 317 84 71</a:t>
            </a:r>
          </a:p>
          <a:p>
            <a:endParaRPr lang="fr-CH" sz="2000" b="1" dirty="0"/>
          </a:p>
          <a:p>
            <a:r>
              <a:rPr lang="fr-CH" sz="3200" dirty="0" err="1"/>
              <a:t>Ciposa</a:t>
            </a:r>
            <a:r>
              <a:rPr lang="fr-CH" sz="3200" dirty="0"/>
              <a:t> - </a:t>
            </a:r>
            <a:r>
              <a:rPr lang="it-IT" sz="3200" b="1" dirty="0">
                <a:hlinkClick r:id="rId5"/>
              </a:rPr>
              <a:t>mmorici@ciposa.com</a:t>
            </a:r>
            <a:r>
              <a:rPr lang="it-IT" sz="3200" b="1" dirty="0"/>
              <a:t> </a:t>
            </a:r>
            <a:r>
              <a:rPr lang="fr-CH" sz="3200" b="1" dirty="0"/>
              <a:t>– 079 907 52 14</a:t>
            </a:r>
          </a:p>
          <a:p>
            <a:endParaRPr lang="fr-CH" sz="2000" b="1" dirty="0"/>
          </a:p>
          <a:p>
            <a:r>
              <a:rPr lang="fr-CH" sz="3200" dirty="0" err="1"/>
              <a:t>Erowa</a:t>
            </a:r>
            <a:r>
              <a:rPr lang="fr-CH" sz="3200" dirty="0"/>
              <a:t>- </a:t>
            </a:r>
            <a:r>
              <a:rPr lang="fr-CH" sz="3200" b="1" dirty="0">
                <a:hlinkClick r:id="rId6"/>
              </a:rPr>
              <a:t>yves.hasler@erowa.com</a:t>
            </a:r>
            <a:r>
              <a:rPr lang="fr-CH" sz="3200" b="1" dirty="0"/>
              <a:t> – 024 441 61 11</a:t>
            </a:r>
          </a:p>
          <a:p>
            <a:endParaRPr lang="fr-CH" sz="2000" b="1" dirty="0"/>
          </a:p>
          <a:p>
            <a:r>
              <a:rPr lang="fr-CH" sz="3200" dirty="0"/>
              <a:t>JAG - </a:t>
            </a:r>
            <a:r>
              <a:rPr lang="de-DE" sz="3200" b="1" dirty="0">
                <a:hlinkClick r:id="rId7"/>
              </a:rPr>
              <a:t>j.fizet@jag.ch</a:t>
            </a:r>
            <a:r>
              <a:rPr lang="de-DE" sz="3200" b="1" dirty="0"/>
              <a:t> </a:t>
            </a:r>
            <a:r>
              <a:rPr lang="fr-CH" sz="3200" b="1" dirty="0"/>
              <a:t>– 078 300 22 53 </a:t>
            </a:r>
            <a:r>
              <a:rPr lang="de-DE" sz="3200" b="1" dirty="0"/>
              <a:t> </a:t>
            </a:r>
            <a:endParaRPr lang="fr-CH" sz="3200" b="1" dirty="0"/>
          </a:p>
          <a:p>
            <a:endParaRPr lang="fr-CH" sz="2000" b="1" dirty="0"/>
          </a:p>
          <a:p>
            <a:r>
              <a:rPr lang="fr-CH" sz="3200" dirty="0"/>
              <a:t>MILL - </a:t>
            </a:r>
            <a:r>
              <a:rPr lang="fr-CH" sz="3200" b="1" dirty="0">
                <a:hlinkClick r:id="rId8"/>
              </a:rPr>
              <a:t>florian.serex@he-arc.ch</a:t>
            </a:r>
            <a:r>
              <a:rPr lang="fr-CH" sz="3200" b="1" dirty="0"/>
              <a:t> – 079 206 85 58</a:t>
            </a:r>
          </a:p>
          <a:p>
            <a:endParaRPr lang="fr-CH" sz="2000" b="1" dirty="0"/>
          </a:p>
          <a:p>
            <a:r>
              <a:rPr lang="fr-CH" sz="3200" dirty="0" err="1"/>
              <a:t>Newemag</a:t>
            </a:r>
            <a:r>
              <a:rPr lang="fr-CH" sz="3200" dirty="0"/>
              <a:t> - </a:t>
            </a:r>
            <a:r>
              <a:rPr lang="fr-CH" sz="3200" b="1" dirty="0">
                <a:hlinkClick r:id="rId9"/>
              </a:rPr>
              <a:t>info@newemag.ch</a:t>
            </a:r>
            <a:r>
              <a:rPr lang="fr-CH" sz="3200" b="1" dirty="0"/>
              <a:t> – </a:t>
            </a:r>
            <a:r>
              <a:rPr lang="en-GB" sz="3200" b="1" dirty="0"/>
              <a:t>041 798 31 00</a:t>
            </a:r>
            <a:r>
              <a:rPr lang="fr-CH" sz="3200" b="1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349172-2436-44BD-A000-BB3906880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084" y="6064587"/>
            <a:ext cx="1325059" cy="3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70614C-9ED8-48F5-A7B2-FCC6ADFF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7" t="57778" r="42839" b="7500"/>
          <a:stretch/>
        </p:blipFill>
        <p:spPr>
          <a:xfrm rot="5400000">
            <a:off x="9393106" y="-828139"/>
            <a:ext cx="1826873" cy="36247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DDA2BC-CE62-4873-ADF8-550928FD2490}"/>
              </a:ext>
            </a:extLst>
          </p:cNvPr>
          <p:cNvSpPr txBox="1"/>
          <p:nvPr/>
        </p:nvSpPr>
        <p:spPr>
          <a:xfrm>
            <a:off x="847358" y="907180"/>
            <a:ext cx="10389383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>
                <a:solidFill>
                  <a:srgbClr val="FF0000"/>
                </a:solidFill>
              </a:rPr>
              <a:t>Session D - Pour aller plus loin</a:t>
            </a:r>
          </a:p>
          <a:p>
            <a:endParaRPr lang="fr-CH" sz="3200" b="1" dirty="0"/>
          </a:p>
          <a:p>
            <a:r>
              <a:rPr lang="fr-CH" sz="3200" dirty="0"/>
              <a:t>Multiple - </a:t>
            </a:r>
            <a:r>
              <a:rPr lang="de-DE" sz="3200" b="1" dirty="0">
                <a:hlinkClick r:id="rId4"/>
              </a:rPr>
              <a:t>kohler@multiple-design.ch</a:t>
            </a:r>
            <a:r>
              <a:rPr lang="de-DE" sz="3200" b="1" dirty="0"/>
              <a:t> </a:t>
            </a:r>
            <a:r>
              <a:rPr lang="fr-CH" sz="3200" b="1" dirty="0"/>
              <a:t>– 0</a:t>
            </a:r>
            <a:r>
              <a:rPr lang="fr-FR" sz="3200" b="1" dirty="0"/>
              <a:t>32 910 56 32</a:t>
            </a:r>
          </a:p>
          <a:p>
            <a:endParaRPr lang="fr-CH" sz="2000" b="1" dirty="0"/>
          </a:p>
          <a:p>
            <a:r>
              <a:rPr lang="fr-CH" sz="3200" dirty="0"/>
              <a:t>Productec -  </a:t>
            </a:r>
            <a:r>
              <a:rPr lang="fr-CH" sz="3200" b="1" dirty="0">
                <a:hlinkClick r:id="rId5"/>
              </a:rPr>
              <a:t>cmonnin@productec.ch</a:t>
            </a:r>
            <a:r>
              <a:rPr lang="fr-CH" sz="3200" b="1" dirty="0"/>
              <a:t> – 032 421 44 33</a:t>
            </a:r>
          </a:p>
          <a:p>
            <a:endParaRPr lang="fr-CH" sz="2000" b="1" dirty="0"/>
          </a:p>
          <a:p>
            <a:r>
              <a:rPr lang="fr-CH" sz="3200" dirty="0" err="1"/>
              <a:t>Espi</a:t>
            </a:r>
            <a:r>
              <a:rPr lang="fr-CH" sz="3200" dirty="0"/>
              <a:t> Suisse- </a:t>
            </a:r>
            <a:r>
              <a:rPr lang="fr-CH" sz="3200" b="1" dirty="0"/>
              <a:t>- 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/>
              </a:rPr>
              <a:t>fabrice.moreau@espi-suisse.ch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CH" sz="3200" b="1" dirty="0"/>
              <a:t>–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079 813 82 44</a:t>
            </a:r>
            <a:endParaRPr lang="fr-CH" sz="3200" b="1" dirty="0"/>
          </a:p>
          <a:p>
            <a:endParaRPr lang="fr-CH" sz="2000" b="1" dirty="0"/>
          </a:p>
          <a:p>
            <a:r>
              <a:rPr lang="fr-CH" sz="3200" dirty="0" err="1"/>
              <a:t>Springmann</a:t>
            </a:r>
            <a:r>
              <a:rPr lang="fr-CH" sz="3200" dirty="0"/>
              <a:t> - </a:t>
            </a:r>
            <a:r>
              <a:rPr lang="fr-CH" sz="3200" b="1" dirty="0">
                <a:hlinkClick r:id="rId7"/>
              </a:rPr>
              <a:t>pierre.cuche@springmann.ch</a:t>
            </a:r>
            <a:r>
              <a:rPr lang="fr-CH" sz="3200" b="1" dirty="0"/>
              <a:t> –</a:t>
            </a:r>
            <a:r>
              <a:rPr lang="fr-CH" sz="3200" dirty="0"/>
              <a:t> </a:t>
            </a:r>
            <a:r>
              <a:rPr lang="fr-CH" sz="3200" b="1" dirty="0"/>
              <a:t>032 729 11 28</a:t>
            </a:r>
          </a:p>
          <a:p>
            <a:endParaRPr lang="fr-CH" sz="2000" b="1" dirty="0"/>
          </a:p>
          <a:p>
            <a:r>
              <a:rPr lang="fr-CH" sz="3200" dirty="0"/>
              <a:t>RédaTech - </a:t>
            </a:r>
            <a:r>
              <a:rPr lang="fr-FR" sz="3200" b="1" dirty="0">
                <a:hlinkClick r:id="rId8"/>
              </a:rPr>
              <a:t>y.cosandier@redatech.ch</a:t>
            </a:r>
            <a:r>
              <a:rPr lang="fr-FR" sz="3200" b="1" dirty="0"/>
              <a:t> </a:t>
            </a:r>
            <a:r>
              <a:rPr lang="fr-CH" sz="3200" b="1" dirty="0"/>
              <a:t>– 032 967 88 73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349172-2436-44BD-A000-BB3906880F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084" y="6064587"/>
            <a:ext cx="1325059" cy="3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6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70614C-9ED8-48F5-A7B2-FCC6ADFF4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7" t="57778" r="42839" b="7500"/>
          <a:stretch/>
        </p:blipFill>
        <p:spPr>
          <a:xfrm rot="5400000">
            <a:off x="9540828" y="-606120"/>
            <a:ext cx="1826873" cy="36247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DDA2BC-CE62-4873-ADF8-550928FD2490}"/>
              </a:ext>
            </a:extLst>
          </p:cNvPr>
          <p:cNvSpPr txBox="1"/>
          <p:nvPr/>
        </p:nvSpPr>
        <p:spPr>
          <a:xfrm>
            <a:off x="847358" y="907180"/>
            <a:ext cx="10852202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>
                <a:solidFill>
                  <a:srgbClr val="FF0000"/>
                </a:solidFill>
              </a:rPr>
              <a:t>Session E - Pour aller plus loin</a:t>
            </a:r>
          </a:p>
          <a:p>
            <a:endParaRPr lang="fr-CH" sz="1200" b="1" dirty="0"/>
          </a:p>
          <a:p>
            <a:r>
              <a:rPr lang="fr-CH" sz="3200" dirty="0"/>
              <a:t>ARCM - </a:t>
            </a:r>
            <a:r>
              <a:rPr lang="sv-SE" sz="3200" b="1" dirty="0">
                <a:hlinkClick r:id="rId4"/>
              </a:rPr>
              <a:t>bernat.palou@arcm.ch</a:t>
            </a:r>
            <a:r>
              <a:rPr lang="sv-SE" sz="3200" b="1" dirty="0"/>
              <a:t> </a:t>
            </a:r>
            <a:r>
              <a:rPr lang="fr-CH" sz="3200" b="1" dirty="0"/>
              <a:t>– 032 930 22 40</a:t>
            </a:r>
          </a:p>
          <a:p>
            <a:r>
              <a:rPr lang="fr-CH" sz="3200" dirty="0"/>
              <a:t>Be </a:t>
            </a:r>
            <a:r>
              <a:rPr lang="fr-CH" sz="3200" dirty="0" err="1"/>
              <a:t>advanced</a:t>
            </a:r>
            <a:r>
              <a:rPr lang="fr-CH" sz="3200" dirty="0"/>
              <a:t> - </a:t>
            </a:r>
            <a:r>
              <a:rPr lang="fr-CH" sz="3200" b="1" dirty="0">
                <a:hlinkClick r:id="rId5"/>
              </a:rPr>
              <a:t>sebastien.flury@be-advanced.ch</a:t>
            </a:r>
            <a:r>
              <a:rPr lang="fr-CH" sz="3200" b="1" dirty="0"/>
              <a:t> </a:t>
            </a:r>
            <a:r>
              <a:rPr lang="fr-CH" sz="3200" dirty="0"/>
              <a:t>- </a:t>
            </a:r>
            <a:r>
              <a:rPr lang="fr-CH" sz="3200" b="1" dirty="0"/>
              <a:t>0</a:t>
            </a:r>
            <a:r>
              <a:rPr lang="de-CH" sz="3200" b="1" dirty="0"/>
              <a:t>78 822 96 47</a:t>
            </a:r>
            <a:endParaRPr lang="fr-CH" sz="3200" b="1" dirty="0"/>
          </a:p>
          <a:p>
            <a:endParaRPr lang="fr-CH" sz="900" b="1" dirty="0"/>
          </a:p>
          <a:p>
            <a:r>
              <a:rPr lang="fr-CH" sz="3200" dirty="0"/>
              <a:t>CSEM - </a:t>
            </a:r>
            <a:r>
              <a:rPr lang="sv-SE" sz="3200" b="1" dirty="0">
                <a:hlinkClick r:id="rId6"/>
              </a:rPr>
              <a:t>beatriz.tur@csem.ch</a:t>
            </a:r>
            <a:r>
              <a:rPr lang="sv-SE" sz="3200" b="1" dirty="0"/>
              <a:t> </a:t>
            </a:r>
            <a:r>
              <a:rPr lang="fr-CH" sz="3200" b="1" dirty="0"/>
              <a:t>– 032 720 5575</a:t>
            </a:r>
          </a:p>
          <a:p>
            <a:endParaRPr lang="fr-CH" sz="900" b="1" dirty="0"/>
          </a:p>
          <a:p>
            <a:r>
              <a:rPr lang="fr-CH" sz="3200" dirty="0"/>
              <a:t>i-moutier - </a:t>
            </a:r>
            <a:r>
              <a:rPr lang="fi-FI" sz="3200" b="1" dirty="0">
                <a:hlinkClick r:id="rId7"/>
              </a:rPr>
              <a:t>Hirtzlin.A@tornos.com</a:t>
            </a:r>
            <a:r>
              <a:rPr lang="fi-FI" sz="3200" b="1" dirty="0"/>
              <a:t> </a:t>
            </a:r>
            <a:r>
              <a:rPr lang="fr-CH" sz="3200" b="1" dirty="0"/>
              <a:t>– 032 494 42 75 </a:t>
            </a:r>
          </a:p>
          <a:p>
            <a:endParaRPr lang="fr-CH" sz="900" dirty="0"/>
          </a:p>
          <a:p>
            <a:r>
              <a:rPr lang="fr-CH" sz="3200" dirty="0"/>
              <a:t>SIPBB - </a:t>
            </a:r>
            <a:r>
              <a:rPr lang="fr-CH" sz="3200" b="1" dirty="0">
                <a:hlinkClick r:id="rId8"/>
              </a:rPr>
              <a:t>Michael.Wendling@sipbb.ch</a:t>
            </a:r>
            <a:r>
              <a:rPr lang="fr-CH" sz="3200" b="1" dirty="0"/>
              <a:t> –  0</a:t>
            </a:r>
            <a:r>
              <a:rPr lang="de-CH" sz="3200" b="1" dirty="0"/>
              <a:t>32 530 88 95 </a:t>
            </a:r>
            <a:endParaRPr lang="fr-CH" sz="3200" b="1" dirty="0"/>
          </a:p>
          <a:p>
            <a:endParaRPr lang="fr-CH" sz="900" b="1" dirty="0"/>
          </a:p>
          <a:p>
            <a:r>
              <a:rPr lang="fr-CH" sz="3200" dirty="0"/>
              <a:t>NTM booster - </a:t>
            </a:r>
            <a:r>
              <a:rPr lang="fi-FI" sz="3200" b="1" dirty="0">
                <a:hlinkClick r:id="rId9"/>
              </a:rPr>
              <a:t>joelle.tosetti@arcm.ch</a:t>
            </a:r>
            <a:r>
              <a:rPr lang="fi-FI" sz="3200" b="1" dirty="0"/>
              <a:t> </a:t>
            </a:r>
            <a:r>
              <a:rPr lang="fr-CH" sz="3200" b="1" dirty="0"/>
              <a:t>– 076 392 92 87</a:t>
            </a:r>
          </a:p>
          <a:p>
            <a:endParaRPr lang="fr-CH" sz="900" dirty="0"/>
          </a:p>
          <a:p>
            <a:r>
              <a:rPr lang="fr-CH" sz="3200" dirty="0" err="1"/>
              <a:t>Microcity</a:t>
            </a:r>
            <a:r>
              <a:rPr lang="fr-CH" sz="3200" dirty="0"/>
              <a:t> - </a:t>
            </a:r>
            <a:r>
              <a:rPr lang="sv-SE" sz="3200" b="1" dirty="0">
                <a:hlinkClick r:id="rId10"/>
              </a:rPr>
              <a:t>Fabian.Kaeser@microcity.ch</a:t>
            </a:r>
            <a:r>
              <a:rPr lang="sv-SE" sz="3200" b="1" dirty="0"/>
              <a:t> </a:t>
            </a:r>
            <a:r>
              <a:rPr lang="fr-CH" sz="3200" b="1" dirty="0"/>
              <a:t>–</a:t>
            </a:r>
            <a:r>
              <a:rPr lang="sv-SE" sz="3200" b="1" dirty="0"/>
              <a:t> 0</a:t>
            </a:r>
            <a:r>
              <a:rPr lang="fr-CH" sz="3200" b="1" dirty="0"/>
              <a:t>79 206 82 12</a:t>
            </a:r>
          </a:p>
          <a:p>
            <a:endParaRPr lang="fr-CH" sz="900" dirty="0"/>
          </a:p>
          <a:p>
            <a:r>
              <a:rPr lang="fr-CH" sz="3200" dirty="0" err="1"/>
              <a:t>Micronarc</a:t>
            </a:r>
            <a:r>
              <a:rPr lang="fr-CH" sz="3200" dirty="0"/>
              <a:t> - </a:t>
            </a:r>
            <a:r>
              <a:rPr lang="fr-CH" sz="3200" b="1" dirty="0">
                <a:hlinkClick r:id="rId11"/>
              </a:rPr>
              <a:t>bionda@micronarc.ch</a:t>
            </a:r>
            <a:r>
              <a:rPr lang="fr-CH" sz="3200" b="1" dirty="0"/>
              <a:t> – 032 720 09 09</a:t>
            </a:r>
          </a:p>
          <a:p>
            <a:endParaRPr lang="fr-CH" sz="20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349172-2436-44BD-A000-BB3906880F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084" y="6064587"/>
            <a:ext cx="1325059" cy="3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1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1B098-EC2F-4A5F-A6C5-F0885514B66B}"/>
              </a:ext>
            </a:extLst>
          </p:cNvPr>
          <p:cNvSpPr/>
          <p:nvPr/>
        </p:nvSpPr>
        <p:spPr>
          <a:xfrm>
            <a:off x="-211540" y="-327546"/>
            <a:ext cx="12501349" cy="76018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600" b="1" dirty="0"/>
              <a:t>publicité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676461-EC52-4EC7-BF67-A20AC1CBFCA3}"/>
              </a:ext>
            </a:extLst>
          </p:cNvPr>
          <p:cNvSpPr txBox="1"/>
          <p:nvPr/>
        </p:nvSpPr>
        <p:spPr>
          <a:xfrm rot="20882232">
            <a:off x="4018525" y="4387358"/>
            <a:ext cx="75805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4400" b="1" dirty="0">
                <a:solidFill>
                  <a:srgbClr val="FFFF00"/>
                </a:solidFill>
              </a:rPr>
              <a:t>Vous cherchez des informations</a:t>
            </a:r>
          </a:p>
          <a:p>
            <a:pPr algn="ctr"/>
            <a:r>
              <a:rPr lang="fr-CH" sz="4400" b="1" dirty="0">
                <a:solidFill>
                  <a:srgbClr val="FFFF00"/>
                </a:solidFill>
              </a:rPr>
              <a:t> liées à la microtechnique?</a:t>
            </a:r>
          </a:p>
        </p:txBody>
      </p:sp>
    </p:spTree>
    <p:extLst>
      <p:ext uri="{BB962C8B-B14F-4D97-AF65-F5344CB8AC3E}">
        <p14:creationId xmlns:p14="http://schemas.microsoft.com/office/powerpoint/2010/main" val="226737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4AB89A1-F88B-41B8-84E1-8978F22A0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98" y="2401495"/>
            <a:ext cx="7800570" cy="24335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C8E220-A9B5-47E3-91A4-2C9AB342FF6B}"/>
              </a:ext>
            </a:extLst>
          </p:cNvPr>
          <p:cNvSpPr txBox="1"/>
          <p:nvPr/>
        </p:nvSpPr>
        <p:spPr>
          <a:xfrm>
            <a:off x="2581271" y="743803"/>
            <a:ext cx="71659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3200" dirty="0"/>
              <a:t>Ne manquez pas le portail d’informations </a:t>
            </a:r>
          </a:p>
          <a:p>
            <a:pPr algn="r"/>
            <a:r>
              <a:rPr lang="fr-CH" sz="3200"/>
              <a:t>microtechniques </a:t>
            </a:r>
            <a:r>
              <a:rPr lang="fr-CH" sz="3200" b="1" dirty="0">
                <a:hlinkClick r:id="rId4"/>
              </a:rPr>
              <a:t>www.siams.ch</a:t>
            </a:r>
            <a:r>
              <a:rPr lang="fr-CH" sz="3200" b="1" dirty="0"/>
              <a:t> </a:t>
            </a:r>
          </a:p>
          <a:p>
            <a:pPr algn="r"/>
            <a:r>
              <a:rPr lang="fr-CH" sz="3200" b="1" dirty="0"/>
              <a:t>Il est disponible 24/7/365!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DC1F40-F8D0-4292-A4A9-C50DA5118902}"/>
              </a:ext>
            </a:extLst>
          </p:cNvPr>
          <p:cNvSpPr txBox="1"/>
          <p:nvPr/>
        </p:nvSpPr>
        <p:spPr>
          <a:xfrm>
            <a:off x="1447388" y="4913868"/>
            <a:ext cx="8597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>
                <a:solidFill>
                  <a:srgbClr val="FF0000"/>
                </a:solidFill>
              </a:rPr>
              <a:t>Mis à jour quotidiennement avec des nouvelles «de notre monde»</a:t>
            </a:r>
          </a:p>
        </p:txBody>
      </p:sp>
    </p:spTree>
    <p:extLst>
      <p:ext uri="{BB962C8B-B14F-4D97-AF65-F5344CB8AC3E}">
        <p14:creationId xmlns:p14="http://schemas.microsoft.com/office/powerpoint/2010/main" val="1211031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FF4834CF4BE41BBC2F24CD94CDAB7" ma:contentTypeVersion="12" ma:contentTypeDescription="Crée un document." ma:contentTypeScope="" ma:versionID="6e5acb2c0e413f5ace6bd3b5be18f4cc">
  <xsd:schema xmlns:xsd="http://www.w3.org/2001/XMLSchema" xmlns:xs="http://www.w3.org/2001/XMLSchema" xmlns:p="http://schemas.microsoft.com/office/2006/metadata/properties" xmlns:ns2="b488553e-6e89-4d7f-b083-a71e37a7962f" xmlns:ns3="8d1db0f9-2c65-4ee1-8756-13fa477d36b7" targetNamespace="http://schemas.microsoft.com/office/2006/metadata/properties" ma:root="true" ma:fieldsID="3bd505a57ff93de75d3758080dc053a5" ns2:_="" ns3:_="">
    <xsd:import namespace="b488553e-6e89-4d7f-b083-a71e37a7962f"/>
    <xsd:import namespace="8d1db0f9-2c65-4ee1-8756-13fa477d3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553e-6e89-4d7f-b083-a71e37a79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db0f9-2c65-4ee1-8756-13fa477d3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0104F2-FCFC-4FF3-B0BF-546D266FE6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B96AA2-FD8E-45EE-A291-1690DE225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553e-6e89-4d7f-b083-a71e37a7962f"/>
    <ds:schemaRef ds:uri="8d1db0f9-2c65-4ee1-8756-13fa477d3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6F7584-FFCD-48F4-9AA7-37332ABE37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Grand écran</PresentationFormat>
  <Paragraphs>95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Pierre-Yves Kohler</dc:creator>
  <cp:lastModifiedBy>Pierre-Yves Kohler</cp:lastModifiedBy>
  <cp:revision>11</cp:revision>
  <dcterms:created xsi:type="dcterms:W3CDTF">2021-04-29T06:44:21Z</dcterms:created>
  <dcterms:modified xsi:type="dcterms:W3CDTF">2021-05-06T12:48:34Z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0x010100635FF4834CF4BE41BBC2F24CD94CDAB7</vt:lpwstr>
  </property>
</Properties>
</file>